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777" r:id="rId2"/>
    <p:sldId id="410" r:id="rId3"/>
    <p:sldId id="432" r:id="rId4"/>
    <p:sldId id="434" r:id="rId5"/>
    <p:sldId id="433" r:id="rId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6260"/>
    <a:srgbClr val="9933FF"/>
    <a:srgbClr val="00CC00"/>
    <a:srgbClr val="6699FF"/>
    <a:srgbClr val="00D0A8"/>
    <a:srgbClr val="989898"/>
    <a:srgbClr val="00FFCC"/>
    <a:srgbClr val="008080"/>
    <a:srgbClr val="8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0" autoAdjust="0"/>
    <p:restoredTop sz="90920" autoAdjust="0"/>
  </p:normalViewPr>
  <p:slideViewPr>
    <p:cSldViewPr snapToGrid="0">
      <p:cViewPr varScale="1">
        <p:scale>
          <a:sx n="67" d="100"/>
          <a:sy n="67" d="100"/>
        </p:scale>
        <p:origin x="12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611CA-B27F-438D-93E6-211E3838013D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49744-0112-4E02-B22C-AAEEDB529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197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86E34-643F-42B5-AACA-88D32B5960F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141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Des référents locaux pour chaque faculté de Santé ont été désignés.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86E34-643F-42B5-AACA-88D32B5960F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35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23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626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524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1350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23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8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9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284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21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705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872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199DE-7604-42C4-8C87-B966D5E87757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5ECB0-3304-425A-94F5-A60A0CACA4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0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karine.maheo@univ-tours.f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7A688-4024-6738-F779-7DF69381A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381E534-E5EF-E9B7-C03F-E20EDB85935E}"/>
              </a:ext>
            </a:extLst>
          </p:cNvPr>
          <p:cNvSpPr txBox="1"/>
          <p:nvPr/>
        </p:nvSpPr>
        <p:spPr>
          <a:xfrm>
            <a:off x="3705929" y="2296219"/>
            <a:ext cx="1152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Work Sans" panose="00000500000000000000" pitchFamily="2" charset="0"/>
                <a:ea typeface="+mn-ea"/>
                <a:cs typeface="+mn-cs"/>
              </a:rPr>
              <a:t>CNA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0D6F11F-9F29-0C09-8110-8794C49B5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503" y="437496"/>
            <a:ext cx="5040560" cy="840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1ACCC1-DBAF-A28A-39B4-C2F3011C6D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23" t="7209" r="21628" b="65595"/>
          <a:stretch>
            <a:fillRect/>
          </a:stretch>
        </p:blipFill>
        <p:spPr>
          <a:xfrm>
            <a:off x="1122047" y="3324215"/>
            <a:ext cx="6899906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562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A09713D-62F8-4428-8C74-C9B01DCB79E2}"/>
              </a:ext>
            </a:extLst>
          </p:cNvPr>
          <p:cNvSpPr txBox="1"/>
          <p:nvPr/>
        </p:nvSpPr>
        <p:spPr>
          <a:xfrm>
            <a:off x="1509099" y="436078"/>
            <a:ext cx="664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Vous êtes dans l’une de ces situations?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A3A58B-401D-4D36-A43F-C27CB319F48F}"/>
              </a:ext>
            </a:extLst>
          </p:cNvPr>
          <p:cNvSpPr txBox="1"/>
          <p:nvPr/>
        </p:nvSpPr>
        <p:spPr>
          <a:xfrm>
            <a:off x="257174" y="1537246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 dirty="0"/>
              <a:t>Exemples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Je me sens harcelé(e)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Je suis témoin d’un harcèlement et je ne sais pas quoi faire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J’ai subi une violence sexuelle ou sexiste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Je suis totalement épuisé(e) par mes études et mon stage et j’ai besoin d’aide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J’ai un ami étudiant qui va mal et je ne sais pas comment l’aider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J’ai la boule au ventre en allant en stage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J’ai des problèmes financiers importants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J’ai des gros problèmes dans mes études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…….</a:t>
            </a:r>
          </a:p>
          <a:p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261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0DF23E4-1B59-259F-1E24-0163857E1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446"/>
            <a:ext cx="4803511" cy="658155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4F26AB8-40CE-5E12-3DAD-D64D4414B9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23" t="7209" r="21628" b="65595"/>
          <a:stretch>
            <a:fillRect/>
          </a:stretch>
        </p:blipFill>
        <p:spPr>
          <a:xfrm>
            <a:off x="2583711" y="0"/>
            <a:ext cx="4199862" cy="144363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628C977-0F39-65C0-62B9-B500AE2A0036}"/>
              </a:ext>
            </a:extLst>
          </p:cNvPr>
          <p:cNvSpPr txBox="1"/>
          <p:nvPr/>
        </p:nvSpPr>
        <p:spPr>
          <a:xfrm>
            <a:off x="4935912" y="2183828"/>
            <a:ext cx="401670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Orientation des étudiants  vers des dispositifs spécialisés et adaptés à leur situation et leurs besoins </a:t>
            </a:r>
            <a:r>
              <a:rPr lang="fr-FR" dirty="0"/>
              <a:t>: 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Service de santé étudiante (SSE) 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Centre </a:t>
            </a:r>
            <a:r>
              <a:rPr lang="fr-FR" dirty="0" err="1"/>
              <a:t>médico-psyhologique</a:t>
            </a:r>
            <a:r>
              <a:rPr lang="fr-FR" dirty="0"/>
              <a:t> (CMP)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associations spécialisées : Centre d'information sur les droits des femmes et des familles (CIDFF), Planning familial..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Santé Psy Étudiant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064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17BF07B-8164-C225-8A02-1E370599A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1075"/>
            <a:ext cx="9144000" cy="51758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D80A9B2-0CE0-97A6-0650-72998135DD68}"/>
              </a:ext>
            </a:extLst>
          </p:cNvPr>
          <p:cNvSpPr txBox="1"/>
          <p:nvPr/>
        </p:nvSpPr>
        <p:spPr>
          <a:xfrm>
            <a:off x="180754" y="24595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https://santepsy.etudiant.gouv.fr/</a:t>
            </a:r>
          </a:p>
        </p:txBody>
      </p:sp>
    </p:spTree>
    <p:extLst>
      <p:ext uri="{BB962C8B-B14F-4D97-AF65-F5344CB8AC3E}">
        <p14:creationId xmlns:p14="http://schemas.microsoft.com/office/powerpoint/2010/main" val="510568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784AD7D4-1FF6-4509-8A8F-A71D376B758E}"/>
              </a:ext>
            </a:extLst>
          </p:cNvPr>
          <p:cNvSpPr txBox="1"/>
          <p:nvPr/>
        </p:nvSpPr>
        <p:spPr>
          <a:xfrm>
            <a:off x="147074" y="947415"/>
            <a:ext cx="585461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highlight>
                  <a:srgbClr val="FFFF00"/>
                </a:highlight>
              </a:rPr>
              <a:t>Karine </a:t>
            </a:r>
            <a:r>
              <a:rPr lang="fr-FR" sz="2800" dirty="0" err="1">
                <a:solidFill>
                  <a:srgbClr val="FF0000"/>
                </a:solidFill>
                <a:highlight>
                  <a:srgbClr val="FFFF00"/>
                </a:highlight>
              </a:rPr>
              <a:t>Mahéo</a:t>
            </a:r>
            <a:r>
              <a:rPr lang="fr-FR" sz="2800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fr-FR" sz="2400" dirty="0">
                <a:hlinkClick r:id="rId3"/>
              </a:rPr>
              <a:t>karine.maheo@univ-tours.fr</a:t>
            </a:r>
            <a:endParaRPr lang="fr-FR" sz="2400" dirty="0"/>
          </a:p>
          <a:p>
            <a:r>
              <a:rPr lang="fr-FR" sz="2400" dirty="0"/>
              <a:t>	                         Tél : 02 47 36 62 13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1A5E25-5C0F-4099-93B1-12D894F481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031" y="876520"/>
            <a:ext cx="1809751" cy="17899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D485EA-F110-4F48-9B88-8BDA2B9F96F2}"/>
              </a:ext>
            </a:extLst>
          </p:cNvPr>
          <p:cNvSpPr/>
          <p:nvPr/>
        </p:nvSpPr>
        <p:spPr>
          <a:xfrm>
            <a:off x="895149" y="138852"/>
            <a:ext cx="7711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Référent local du CNA faculté de Pharmacie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C5B7616-5B5B-40E4-B83C-55BCAD51C4C4}"/>
              </a:ext>
            </a:extLst>
          </p:cNvPr>
          <p:cNvSpPr txBox="1"/>
          <p:nvPr/>
        </p:nvSpPr>
        <p:spPr>
          <a:xfrm>
            <a:off x="147074" y="2417866"/>
            <a:ext cx="81558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Bureaux :</a:t>
            </a:r>
          </a:p>
          <a:p>
            <a:r>
              <a:rPr lang="fr-FR" sz="2000" b="1" dirty="0"/>
              <a:t>	Faculté de Médecine :  Inserm N2C</a:t>
            </a:r>
          </a:p>
          <a:p>
            <a:r>
              <a:rPr lang="fr-FR" sz="2000" b="1" dirty="0"/>
              <a:t>							  </a:t>
            </a:r>
            <a:r>
              <a:rPr lang="fr-FR" sz="2000" dirty="0"/>
              <a:t>Bâtiment Dutrochet (Bureau 4, 4</a:t>
            </a:r>
            <a:r>
              <a:rPr lang="fr-FR" sz="2000" baseline="30000" dirty="0"/>
              <a:t>ème</a:t>
            </a:r>
            <a:r>
              <a:rPr lang="fr-FR" sz="2000" dirty="0"/>
              <a:t> étage) </a:t>
            </a:r>
          </a:p>
          <a:p>
            <a:r>
              <a:rPr lang="fr-FR" sz="2000" b="1" dirty="0"/>
              <a:t>       Faculté de Pharmacie : bureau 1</a:t>
            </a:r>
            <a:r>
              <a:rPr lang="fr-FR" sz="2000" b="1" baseline="30000" dirty="0"/>
              <a:t>er</a:t>
            </a:r>
            <a:r>
              <a:rPr lang="fr-FR" sz="2000" b="1" dirty="0"/>
              <a:t> étage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064406-FB73-4CFD-9B21-A01278BD8118}"/>
              </a:ext>
            </a:extLst>
          </p:cNvPr>
          <p:cNvSpPr txBox="1"/>
          <p:nvPr/>
        </p:nvSpPr>
        <p:spPr>
          <a:xfrm>
            <a:off x="-67403" y="4098337"/>
            <a:ext cx="922750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/>
              <a:t>1</a:t>
            </a:r>
            <a:r>
              <a:rPr lang="fr-FR" sz="2000" baseline="30000" dirty="0"/>
              <a:t>ère</a:t>
            </a:r>
            <a:r>
              <a:rPr lang="fr-FR" sz="2000" dirty="0"/>
              <a:t> écoute et signalement de situations problématiques à la gouvernance de l’établissement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/>
              <a:t>Orientation de l’étudiant vers le service compétent universitaire (SSU, CROUS, cellule d’écoute et d’accompagnement VSS et risques psychosociaux : </a:t>
            </a:r>
          </a:p>
          <a:p>
            <a:pPr algn="just"/>
            <a:r>
              <a:rPr lang="fr-FR" sz="2000" dirty="0"/>
              <a:t>        vss@univ-tours.fr)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/>
              <a:t>Suivi de l’étudiant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2240037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9328</TotalTime>
  <Words>267</Words>
  <Application>Microsoft Office PowerPoint</Application>
  <PresentationFormat>Affichage à l'écran (4:3)</PresentationFormat>
  <Paragraphs>38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Work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Karine Maheo</dc:creator>
  <cp:lastModifiedBy>Karine Maheo</cp:lastModifiedBy>
  <cp:revision>179</cp:revision>
  <cp:lastPrinted>2025-09-01T15:49:50Z</cp:lastPrinted>
  <dcterms:created xsi:type="dcterms:W3CDTF">2020-09-04T07:24:42Z</dcterms:created>
  <dcterms:modified xsi:type="dcterms:W3CDTF">2026-09-07T06:03:32Z</dcterms:modified>
</cp:coreProperties>
</file>